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55"/>
    <p:restoredTop sz="94689"/>
  </p:normalViewPr>
  <p:slideViewPr>
    <p:cSldViewPr snapToGrid="0" snapToObjects="1">
      <p:cViewPr varScale="1">
        <p:scale>
          <a:sx n="217" d="100"/>
          <a:sy n="217" d="100"/>
        </p:scale>
        <p:origin x="192" y="3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99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0329-C1A5-074A-B6CD-E769E45B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25D7B5D-5402-B149-8504-31A74E02B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09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723BA-A8DB-B24C-99CB-32B8173B439B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2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0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1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1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1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1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1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1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1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1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1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1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0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2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2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2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2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2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2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2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2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2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2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0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3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3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3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3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3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3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3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0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0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0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0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0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326_JSA/Slide0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On-screen Show (16:9)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0</Words>
  <Application>Microsoft Macintosh PowerPoint</Application>
  <PresentationFormat>On-screen Show (16:9)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keywords/>
  <cp:lastModifiedBy>Ryohei SHIBATA</cp:lastModifiedBy>
  <cp:revision>1</cp:revision>
  <dcterms:created xsi:type="dcterms:W3CDTF">2021-12-14T02:13:00Z</dcterms:created>
  <dcterms:modified xsi:type="dcterms:W3CDTF">2021-12-14T02:15:06Z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